
<file path=[Content_Types].xml><?xml version="1.0" encoding="utf-8"?>
<Types xmlns="http://schemas.openxmlformats.org/package/2006/content-types"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1386800" cy="15122525"/>
  <p:notesSz cx="6797675" cy="9929813"/>
  <p:defaultTextStyle>
    <a:defPPr>
      <a:defRPr lang="ro-RO"/>
    </a:defPPr>
    <a:lvl1pPr marL="0" algn="l" defTabSz="208620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1pPr>
    <a:lvl2pPr marL="1043102" algn="l" defTabSz="208620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2pPr>
    <a:lvl3pPr marL="2086204" algn="l" defTabSz="208620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3pPr>
    <a:lvl4pPr marL="3129305" algn="l" defTabSz="208620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4pPr>
    <a:lvl5pPr marL="4172407" algn="l" defTabSz="208620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5pPr>
    <a:lvl6pPr marL="5215509" algn="l" defTabSz="208620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6pPr>
    <a:lvl7pPr marL="6258611" algn="l" defTabSz="208620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7pPr>
    <a:lvl8pPr marL="7301713" algn="l" defTabSz="208620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8pPr>
    <a:lvl9pPr marL="8344814" algn="l" defTabSz="208620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409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13" autoAdjust="0"/>
  </p:normalViewPr>
  <p:slideViewPr>
    <p:cSldViewPr>
      <p:cViewPr varScale="1">
        <p:scale>
          <a:sx n="48" d="100"/>
          <a:sy n="48" d="100"/>
        </p:scale>
        <p:origin x="-1530" y="-108"/>
      </p:cViewPr>
      <p:guideLst>
        <p:guide orient="horz" pos="4763"/>
        <p:guide pos="67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2086204" rtl="0" eaLnBrk="1" latinLnBrk="0" hangingPunct="1">
        <a:spcBef>
          <a:spcPct val="0"/>
        </a:spcBef>
        <a:buNone/>
        <a:defRPr sz="10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82326" indent="-782326" algn="l" defTabSz="2086204" rtl="0" eaLnBrk="1" latinLnBrk="0" hangingPunct="1">
        <a:spcBef>
          <a:spcPct val="20000"/>
        </a:spcBef>
        <a:buFont typeface="Arial" pitchFamily="34" charset="0"/>
        <a:buChar char="•"/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695040" indent="-651939" algn="l" defTabSz="2086204" rtl="0" eaLnBrk="1" latinLnBrk="0" hangingPunct="1">
        <a:spcBef>
          <a:spcPct val="20000"/>
        </a:spcBef>
        <a:buFont typeface="Arial" pitchFamily="34" charset="0"/>
        <a:buChar char="–"/>
        <a:defRPr sz="6400" kern="1200">
          <a:solidFill>
            <a:schemeClr val="tx1"/>
          </a:solidFill>
          <a:latin typeface="+mn-lt"/>
          <a:ea typeface="+mn-ea"/>
          <a:cs typeface="+mn-cs"/>
        </a:defRPr>
      </a:lvl2pPr>
      <a:lvl3pPr marL="2607755" indent="-521551" algn="l" defTabSz="2086204" rtl="0" eaLnBrk="1" latinLnBrk="0" hangingPunct="1">
        <a:spcBef>
          <a:spcPct val="20000"/>
        </a:spcBef>
        <a:buFont typeface="Arial" pitchFamily="34" charset="0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3pPr>
      <a:lvl4pPr marL="3650856" indent="-521551" algn="l" defTabSz="2086204" rtl="0" eaLnBrk="1" latinLnBrk="0" hangingPunct="1">
        <a:spcBef>
          <a:spcPct val="20000"/>
        </a:spcBef>
        <a:buFont typeface="Arial" pitchFamily="34" charset="0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4pPr>
      <a:lvl5pPr marL="4693958" indent="-521551" algn="l" defTabSz="2086204" rtl="0" eaLnBrk="1" latinLnBrk="0" hangingPunct="1">
        <a:spcBef>
          <a:spcPct val="20000"/>
        </a:spcBef>
        <a:buFont typeface="Arial" pitchFamily="34" charset="0"/>
        <a:buChar char="»"/>
        <a:defRPr sz="4600" kern="1200">
          <a:solidFill>
            <a:schemeClr val="tx1"/>
          </a:solidFill>
          <a:latin typeface="+mn-lt"/>
          <a:ea typeface="+mn-ea"/>
          <a:cs typeface="+mn-cs"/>
        </a:defRPr>
      </a:lvl5pPr>
      <a:lvl6pPr marL="5737060" indent="-521551" algn="l" defTabSz="2086204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6pPr>
      <a:lvl7pPr marL="6780162" indent="-521551" algn="l" defTabSz="2086204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7pPr>
      <a:lvl8pPr marL="7823264" indent="-521551" algn="l" defTabSz="2086204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8pPr>
      <a:lvl9pPr marL="8866365" indent="-521551" algn="l" defTabSz="2086204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1043102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2pPr>
      <a:lvl3pPr marL="2086204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3pPr>
      <a:lvl4pPr marL="3129305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4pPr>
      <a:lvl5pPr marL="4172407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5pPr>
      <a:lvl6pPr marL="5215509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6pPr>
      <a:lvl7pPr marL="6258611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7pPr>
      <a:lvl8pPr marL="7301713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8pPr>
      <a:lvl9pPr marL="8344814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are 20"/>
          <p:cNvGrpSpPr/>
          <p:nvPr/>
        </p:nvGrpSpPr>
        <p:grpSpPr>
          <a:xfrm>
            <a:off x="682904" y="587276"/>
            <a:ext cx="19947600" cy="2221458"/>
            <a:chOff x="612280" y="288454"/>
            <a:chExt cx="19947600" cy="2221458"/>
          </a:xfrm>
        </p:grpSpPr>
        <p:pic>
          <p:nvPicPr>
            <p:cNvPr id="1027" name="Picture 3" descr="D:\LUCRU\2019\2019-06-06-model-afis-a2\logo-emf\logouri-fara-regio.e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12280" y="288454"/>
              <a:ext cx="19947600" cy="2221458"/>
            </a:xfrm>
            <a:prstGeom prst="rect">
              <a:avLst/>
            </a:prstGeom>
            <a:noFill/>
          </p:spPr>
        </p:pic>
        <p:pic>
          <p:nvPicPr>
            <p:cNvPr id="7" name="Picture 9" descr="D:\LUCRU\2019\2019-06-06-model-afis-a2\logo-emf\Regio_Variante_Logo_Final_CMYK.e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981432" y="549432"/>
              <a:ext cx="4320480" cy="1787498"/>
            </a:xfrm>
            <a:prstGeom prst="rect">
              <a:avLst/>
            </a:prstGeom>
            <a:noFill/>
          </p:spPr>
        </p:pic>
      </p:grpSp>
      <p:sp>
        <p:nvSpPr>
          <p:cNvPr id="8" name="Dreptunghi 7"/>
          <p:cNvSpPr/>
          <p:nvPr/>
        </p:nvSpPr>
        <p:spPr>
          <a:xfrm>
            <a:off x="8533160" y="11200939"/>
            <a:ext cx="4320480" cy="21209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>
                <a:solidFill>
                  <a:schemeClr val="tx2"/>
                </a:solidFill>
              </a:rPr>
              <a:t>Logo</a:t>
            </a:r>
          </a:p>
          <a:p>
            <a:pPr algn="ctr"/>
            <a:r>
              <a:rPr lang="ro-RO" dirty="0" smtClean="0">
                <a:solidFill>
                  <a:schemeClr val="tx2"/>
                </a:solidFill>
              </a:rPr>
              <a:t>beneficiar</a:t>
            </a:r>
            <a:endParaRPr lang="ro-RO" dirty="0">
              <a:solidFill>
                <a:schemeClr val="tx2"/>
              </a:solidFill>
            </a:endParaRPr>
          </a:p>
        </p:txBody>
      </p:sp>
      <p:sp>
        <p:nvSpPr>
          <p:cNvPr id="9" name="CasetăText 8"/>
          <p:cNvSpPr txBox="1"/>
          <p:nvPr/>
        </p:nvSpPr>
        <p:spPr>
          <a:xfrm>
            <a:off x="612280" y="4680942"/>
            <a:ext cx="201622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8800" b="1" dirty="0" smtClean="0">
                <a:solidFill>
                  <a:srgbClr val="21409A"/>
                </a:solidFill>
              </a:rPr>
              <a:t>Numele proiectului</a:t>
            </a:r>
            <a:endParaRPr lang="ro-RO" sz="8800" b="1" dirty="0">
              <a:solidFill>
                <a:srgbClr val="21409A"/>
              </a:solidFill>
            </a:endParaRPr>
          </a:p>
        </p:txBody>
      </p:sp>
      <p:sp>
        <p:nvSpPr>
          <p:cNvPr id="20" name="CasetăText 19"/>
          <p:cNvSpPr txBox="1"/>
          <p:nvPr/>
        </p:nvSpPr>
        <p:spPr>
          <a:xfrm>
            <a:off x="0" y="14041982"/>
            <a:ext cx="213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 smtClean="0">
                <a:solidFill>
                  <a:srgbClr val="21409A"/>
                </a:solidFill>
              </a:rPr>
              <a:t>Investim în viitorul tău! Proiect cofinanțat din Fondul European de Dezvoltare </a:t>
            </a:r>
            <a:r>
              <a:rPr lang="ro-RO" sz="2800" b="1" dirty="0" smtClean="0">
                <a:solidFill>
                  <a:srgbClr val="21409A"/>
                </a:solidFill>
              </a:rPr>
              <a:t>Regională</a:t>
            </a:r>
            <a:r>
              <a:rPr lang="en-US" sz="2800" b="1" dirty="0" smtClean="0">
                <a:solidFill>
                  <a:srgbClr val="21409A"/>
                </a:solidFill>
              </a:rPr>
              <a:t> </a:t>
            </a:r>
            <a:r>
              <a:rPr lang="ro-RO" sz="2800" b="1" dirty="0" smtClean="0">
                <a:solidFill>
                  <a:srgbClr val="21409A"/>
                </a:solidFill>
              </a:rPr>
              <a:t>prin </a:t>
            </a:r>
            <a:r>
              <a:rPr lang="ro-RO" sz="2800" b="1" dirty="0" smtClean="0">
                <a:solidFill>
                  <a:srgbClr val="21409A"/>
                </a:solidFill>
              </a:rPr>
              <a:t>Programul Operațional Regional 2014-2020</a:t>
            </a:r>
            <a:endParaRPr lang="ro-RO" sz="2800" b="1" dirty="0">
              <a:solidFill>
                <a:srgbClr val="21409A"/>
              </a:solidFill>
            </a:endParaRPr>
          </a:p>
        </p:txBody>
      </p:sp>
      <p:sp>
        <p:nvSpPr>
          <p:cNvPr id="22" name="CasetăText 21"/>
          <p:cNvSpPr txBox="1"/>
          <p:nvPr/>
        </p:nvSpPr>
        <p:spPr>
          <a:xfrm>
            <a:off x="612280" y="6121102"/>
            <a:ext cx="201622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8800" b="1" dirty="0" smtClean="0">
                <a:solidFill>
                  <a:srgbClr val="21409A"/>
                </a:solidFill>
              </a:rPr>
              <a:t>Numele </a:t>
            </a:r>
            <a:r>
              <a:rPr lang="en-US" sz="8800" b="1" dirty="0" err="1" smtClean="0">
                <a:solidFill>
                  <a:srgbClr val="21409A"/>
                </a:solidFill>
              </a:rPr>
              <a:t>beneficiarului</a:t>
            </a:r>
            <a:endParaRPr lang="ro-RO" sz="8800" b="1" dirty="0">
              <a:solidFill>
                <a:srgbClr val="21409A"/>
              </a:solidFill>
            </a:endParaRPr>
          </a:p>
        </p:txBody>
      </p:sp>
      <p:sp>
        <p:nvSpPr>
          <p:cNvPr id="23" name="CasetăText 22"/>
          <p:cNvSpPr txBox="1"/>
          <p:nvPr/>
        </p:nvSpPr>
        <p:spPr>
          <a:xfrm>
            <a:off x="612280" y="7561262"/>
            <a:ext cx="201622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rgbClr val="21409A"/>
                </a:solidFill>
              </a:rPr>
              <a:t>Valoarea</a:t>
            </a:r>
            <a:r>
              <a:rPr lang="en-US" sz="8800" b="1" dirty="0" smtClean="0">
                <a:solidFill>
                  <a:srgbClr val="21409A"/>
                </a:solidFill>
              </a:rPr>
              <a:t> </a:t>
            </a:r>
            <a:r>
              <a:rPr lang="en-US" sz="8800" b="1" dirty="0" err="1" smtClean="0">
                <a:solidFill>
                  <a:srgbClr val="21409A"/>
                </a:solidFill>
              </a:rPr>
              <a:t>contribu</a:t>
            </a:r>
            <a:r>
              <a:rPr lang="ro-RO" sz="8800" b="1" dirty="0" smtClean="0">
                <a:solidFill>
                  <a:srgbClr val="21409A"/>
                </a:solidFill>
              </a:rPr>
              <a:t>ț</a:t>
            </a:r>
            <a:r>
              <a:rPr lang="en-US" sz="8800" b="1" dirty="0" err="1" smtClean="0">
                <a:solidFill>
                  <a:srgbClr val="21409A"/>
                </a:solidFill>
              </a:rPr>
              <a:t>iei</a:t>
            </a:r>
            <a:endParaRPr lang="ro-RO" sz="8800" b="1" dirty="0">
              <a:solidFill>
                <a:srgbClr val="21409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ă Office">
  <a:themeElements>
    <a:clrScheme name="POR 2014-2020">
      <a:dk1>
        <a:sysClr val="windowText" lastClr="000000"/>
      </a:dk1>
      <a:lt1>
        <a:sysClr val="window" lastClr="FFFFFF"/>
      </a:lt1>
      <a:dk2>
        <a:srgbClr val="21409A"/>
      </a:dk2>
      <a:lt2>
        <a:srgbClr val="EEECE1"/>
      </a:lt2>
      <a:accent1>
        <a:srgbClr val="0079BF"/>
      </a:accent1>
      <a:accent2>
        <a:srgbClr val="ED1C24"/>
      </a:accent2>
      <a:accent3>
        <a:srgbClr val="33B44A"/>
      </a:accent3>
      <a:accent4>
        <a:srgbClr val="A72287"/>
      </a:accent4>
      <a:accent5>
        <a:srgbClr val="4BACC6"/>
      </a:accent5>
      <a:accent6>
        <a:srgbClr val="F2702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28</Words>
  <Application>Microsoft Office PowerPoint</Application>
  <PresentationFormat>Particularizare</PresentationFormat>
  <Paragraphs>6</Paragraphs>
  <Slides>1</Slides>
  <Notes>0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1</vt:i4>
      </vt:variant>
    </vt:vector>
  </HeadingPairs>
  <TitlesOfParts>
    <vt:vector size="2" baseType="lpstr">
      <vt:lpstr>Temă Office</vt:lpstr>
      <vt:lpstr>Diapozitivul 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Diapozitivul 1</dc:title>
  <dc:creator>IonutPopaHp</dc:creator>
  <cp:lastModifiedBy>IonutPopaHp</cp:lastModifiedBy>
  <cp:revision>11</cp:revision>
  <dcterms:created xsi:type="dcterms:W3CDTF">2019-06-06T13:37:54Z</dcterms:created>
  <dcterms:modified xsi:type="dcterms:W3CDTF">2019-06-07T06:17:56Z</dcterms:modified>
</cp:coreProperties>
</file>