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5122525" cy="21386800"/>
  <p:notesSz cx="6797675" cy="9929813"/>
  <p:defaultTextStyle>
    <a:defPPr>
      <a:defRPr lang="ro-RO"/>
    </a:defPPr>
    <a:lvl1pPr marL="0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1pPr>
    <a:lvl2pPr marL="1043102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2pPr>
    <a:lvl3pPr marL="2086204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3pPr>
    <a:lvl4pPr marL="3129305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4pPr>
    <a:lvl5pPr marL="4172407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5pPr>
    <a:lvl6pPr marL="5215509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6pPr>
    <a:lvl7pPr marL="6258611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7pPr>
    <a:lvl8pPr marL="7301713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8pPr>
    <a:lvl9pPr marL="8344814" algn="l" defTabSz="208620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409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3" autoAdjust="0"/>
  </p:normalViewPr>
  <p:slideViewPr>
    <p:cSldViewPr>
      <p:cViewPr varScale="1">
        <p:scale>
          <a:sx n="34" d="100"/>
          <a:sy n="34" d="100"/>
        </p:scale>
        <p:origin x="-3072" y="-72"/>
      </p:cViewPr>
      <p:guideLst>
        <p:guide orient="horz" pos="6736"/>
        <p:guide pos="47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086204" rtl="0" eaLnBrk="1" latinLnBrk="0" hangingPunct="1">
        <a:spcBef>
          <a:spcPct val="0"/>
        </a:spcBef>
        <a:buNone/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2326" indent="-782326" algn="l" defTabSz="2086204" rtl="0" eaLnBrk="1" latinLnBrk="0" hangingPunct="1">
        <a:spcBef>
          <a:spcPct val="20000"/>
        </a:spcBef>
        <a:buFont typeface="Arial" pitchFamily="34" charset="0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695040" indent="-651939" algn="l" defTabSz="2086204" rtl="0" eaLnBrk="1" latinLnBrk="0" hangingPunct="1">
        <a:spcBef>
          <a:spcPct val="20000"/>
        </a:spcBef>
        <a:buFont typeface="Arial" pitchFamily="34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07755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3650856" indent="-521551" algn="l" defTabSz="2086204" rtl="0" eaLnBrk="1" latinLnBrk="0" hangingPunct="1">
        <a:spcBef>
          <a:spcPct val="20000"/>
        </a:spcBef>
        <a:buFont typeface="Arial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93958" indent="-521551" algn="l" defTabSz="2086204" rtl="0" eaLnBrk="1" latinLnBrk="0" hangingPunct="1">
        <a:spcBef>
          <a:spcPct val="20000"/>
        </a:spcBef>
        <a:buFont typeface="Arial" pitchFamily="34" charset="0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37060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80162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23264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66365" indent="-521551" algn="l" defTabSz="2086204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1043102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2086204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3129305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72407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215509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258611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7301713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8344814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reptunghi 26"/>
          <p:cNvSpPr/>
          <p:nvPr/>
        </p:nvSpPr>
        <p:spPr>
          <a:xfrm>
            <a:off x="5401022" y="17174120"/>
            <a:ext cx="4320480" cy="21209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>
                <a:solidFill>
                  <a:schemeClr val="tx2"/>
                </a:solidFill>
              </a:rPr>
              <a:t>Logo</a:t>
            </a:r>
          </a:p>
          <a:p>
            <a:pPr algn="ctr"/>
            <a:r>
              <a:rPr lang="ro-RO" dirty="0" smtClean="0">
                <a:solidFill>
                  <a:schemeClr val="tx2"/>
                </a:solidFill>
              </a:rPr>
              <a:t>beneficiar</a:t>
            </a:r>
            <a:endParaRPr lang="ro-RO" dirty="0">
              <a:solidFill>
                <a:schemeClr val="tx2"/>
              </a:solidFill>
            </a:endParaRPr>
          </a:p>
        </p:txBody>
      </p:sp>
      <p:sp>
        <p:nvSpPr>
          <p:cNvPr id="28" name="CasetăText 27"/>
          <p:cNvSpPr txBox="1"/>
          <p:nvPr/>
        </p:nvSpPr>
        <p:spPr>
          <a:xfrm>
            <a:off x="360462" y="7381032"/>
            <a:ext cx="1440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8800" b="1" dirty="0" smtClean="0">
                <a:solidFill>
                  <a:srgbClr val="21409A"/>
                </a:solidFill>
              </a:rPr>
              <a:t>Numele proiectului</a:t>
            </a:r>
            <a:endParaRPr lang="ro-RO" sz="8800" b="1" dirty="0">
              <a:solidFill>
                <a:srgbClr val="21409A"/>
              </a:solidFill>
            </a:endParaRPr>
          </a:p>
        </p:txBody>
      </p:sp>
      <p:sp>
        <p:nvSpPr>
          <p:cNvPr id="29" name="CasetăText 28"/>
          <p:cNvSpPr txBox="1"/>
          <p:nvPr/>
        </p:nvSpPr>
        <p:spPr>
          <a:xfrm>
            <a:off x="0" y="19982432"/>
            <a:ext cx="15122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 smtClean="0">
                <a:solidFill>
                  <a:srgbClr val="21409A"/>
                </a:solidFill>
              </a:rPr>
              <a:t>Investim în viitorul tău! Proiect cofinanțat din Fondul European de Dezvoltare </a:t>
            </a:r>
            <a:r>
              <a:rPr lang="ro-RO" sz="2800" b="1" dirty="0" smtClean="0">
                <a:solidFill>
                  <a:srgbClr val="21409A"/>
                </a:solidFill>
              </a:rPr>
              <a:t>Regională</a:t>
            </a:r>
          </a:p>
          <a:p>
            <a:pPr algn="ctr"/>
            <a:r>
              <a:rPr lang="ro-RO" sz="2800" b="1" dirty="0" smtClean="0">
                <a:solidFill>
                  <a:srgbClr val="21409A"/>
                </a:solidFill>
              </a:rPr>
              <a:t>prin </a:t>
            </a:r>
            <a:r>
              <a:rPr lang="ro-RO" sz="2800" b="1" dirty="0" smtClean="0">
                <a:solidFill>
                  <a:srgbClr val="21409A"/>
                </a:solidFill>
              </a:rPr>
              <a:t>Programul Operațional Regional 2014-2020</a:t>
            </a:r>
            <a:endParaRPr lang="ro-RO" sz="2800" b="1" dirty="0">
              <a:solidFill>
                <a:srgbClr val="21409A"/>
              </a:solidFill>
            </a:endParaRPr>
          </a:p>
        </p:txBody>
      </p:sp>
      <p:sp>
        <p:nvSpPr>
          <p:cNvPr id="30" name="CasetăText 29"/>
          <p:cNvSpPr txBox="1"/>
          <p:nvPr/>
        </p:nvSpPr>
        <p:spPr>
          <a:xfrm>
            <a:off x="360462" y="8821192"/>
            <a:ext cx="1440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8800" b="1" dirty="0" smtClean="0">
                <a:solidFill>
                  <a:srgbClr val="21409A"/>
                </a:solidFill>
              </a:rPr>
              <a:t>Numele </a:t>
            </a:r>
            <a:r>
              <a:rPr lang="en-US" sz="8800" b="1" dirty="0" err="1" smtClean="0">
                <a:solidFill>
                  <a:srgbClr val="21409A"/>
                </a:solidFill>
              </a:rPr>
              <a:t>beneficiarului</a:t>
            </a:r>
            <a:endParaRPr lang="ro-RO" sz="8800" b="1" dirty="0">
              <a:solidFill>
                <a:srgbClr val="21409A"/>
              </a:solidFill>
            </a:endParaRPr>
          </a:p>
        </p:txBody>
      </p:sp>
      <p:sp>
        <p:nvSpPr>
          <p:cNvPr id="31" name="CasetăText 30"/>
          <p:cNvSpPr txBox="1"/>
          <p:nvPr/>
        </p:nvSpPr>
        <p:spPr>
          <a:xfrm>
            <a:off x="360462" y="10261352"/>
            <a:ext cx="1440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21409A"/>
                </a:solidFill>
              </a:rPr>
              <a:t>Valoarea</a:t>
            </a:r>
            <a:r>
              <a:rPr lang="en-US" sz="8800" b="1" dirty="0" smtClean="0">
                <a:solidFill>
                  <a:srgbClr val="21409A"/>
                </a:solidFill>
              </a:rPr>
              <a:t> </a:t>
            </a:r>
            <a:r>
              <a:rPr lang="en-US" sz="8800" b="1" dirty="0" err="1" smtClean="0">
                <a:solidFill>
                  <a:srgbClr val="21409A"/>
                </a:solidFill>
              </a:rPr>
              <a:t>contribu</a:t>
            </a:r>
            <a:r>
              <a:rPr lang="ro-RO" sz="8800" b="1" dirty="0" smtClean="0">
                <a:solidFill>
                  <a:srgbClr val="21409A"/>
                </a:solidFill>
              </a:rPr>
              <a:t>ț</a:t>
            </a:r>
            <a:r>
              <a:rPr lang="en-US" sz="8800" b="1" dirty="0" err="1" smtClean="0">
                <a:solidFill>
                  <a:srgbClr val="21409A"/>
                </a:solidFill>
              </a:rPr>
              <a:t>iei</a:t>
            </a:r>
            <a:endParaRPr lang="ro-RO" sz="8800" b="1" dirty="0">
              <a:solidFill>
                <a:srgbClr val="21409A"/>
              </a:solidFill>
            </a:endParaRPr>
          </a:p>
        </p:txBody>
      </p:sp>
      <p:grpSp>
        <p:nvGrpSpPr>
          <p:cNvPr id="33" name="Grupare 32"/>
          <p:cNvGrpSpPr/>
          <p:nvPr/>
        </p:nvGrpSpPr>
        <p:grpSpPr>
          <a:xfrm>
            <a:off x="648227" y="659264"/>
            <a:ext cx="13813103" cy="1609200"/>
            <a:chOff x="648227" y="659264"/>
            <a:chExt cx="13813103" cy="1609200"/>
          </a:xfrm>
        </p:grpSpPr>
        <p:pic>
          <p:nvPicPr>
            <p:cNvPr id="26" name="Picture 9" descr="D:\LUCRU\2019\2019-06-06-model-afis-a2\logo-emf\Regio_Variante_Logo_Final_CMYK.e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66612" y="857445"/>
              <a:ext cx="3114000" cy="1288345"/>
            </a:xfrm>
            <a:prstGeom prst="rect">
              <a:avLst/>
            </a:prstGeom>
            <a:noFill/>
          </p:spPr>
        </p:pic>
        <p:pic>
          <p:nvPicPr>
            <p:cNvPr id="1028" name="Picture 4" descr="D:\LUCRU\2019\2019-06-06-model-afis-a2\logo-emf\logouri-fara-regio-portrait.e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8227" y="659264"/>
              <a:ext cx="13813103" cy="16092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POR 2014-2020">
      <a:dk1>
        <a:sysClr val="windowText" lastClr="000000"/>
      </a:dk1>
      <a:lt1>
        <a:sysClr val="window" lastClr="FFFFFF"/>
      </a:lt1>
      <a:dk2>
        <a:srgbClr val="21409A"/>
      </a:dk2>
      <a:lt2>
        <a:srgbClr val="EEECE1"/>
      </a:lt2>
      <a:accent1>
        <a:srgbClr val="0079BF"/>
      </a:accent1>
      <a:accent2>
        <a:srgbClr val="ED1C24"/>
      </a:accent2>
      <a:accent3>
        <a:srgbClr val="33B44A"/>
      </a:accent3>
      <a:accent4>
        <a:srgbClr val="A72287"/>
      </a:accent4>
      <a:accent5>
        <a:srgbClr val="4BACC6"/>
      </a:accent5>
      <a:accent6>
        <a:srgbClr val="F2702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28</Words>
  <Application>Microsoft Office PowerPoint</Application>
  <PresentationFormat>Particularizare</PresentationFormat>
  <Paragraphs>7</Paragraphs>
  <Slides>1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2" baseType="lpstr">
      <vt:lpstr>Temă Office</vt:lpstr>
      <vt:lpstr>Diapozitivul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Diapozitivul 1</dc:title>
  <dc:creator>IonutPopaHp</dc:creator>
  <cp:lastModifiedBy>IonutPopaHp</cp:lastModifiedBy>
  <cp:revision>12</cp:revision>
  <dcterms:created xsi:type="dcterms:W3CDTF">2019-06-06T13:37:54Z</dcterms:created>
  <dcterms:modified xsi:type="dcterms:W3CDTF">2019-06-07T06:27:11Z</dcterms:modified>
</cp:coreProperties>
</file>