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15122525"/>
  <p:notesSz cx="6797675" cy="9929813"/>
  <p:defaultTextStyle>
    <a:defPPr>
      <a:defRPr lang="ro-RO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0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3" autoAdjust="0"/>
  </p:normalViewPr>
  <p:slideViewPr>
    <p:cSldViewPr>
      <p:cViewPr varScale="1">
        <p:scale>
          <a:sx n="48" d="100"/>
          <a:sy n="48" d="100"/>
        </p:scale>
        <p:origin x="-1530" y="-108"/>
      </p:cViewPr>
      <p:guideLst>
        <p:guide orient="horz" pos="4763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are 20"/>
          <p:cNvGrpSpPr/>
          <p:nvPr/>
        </p:nvGrpSpPr>
        <p:grpSpPr>
          <a:xfrm>
            <a:off x="682904" y="587276"/>
            <a:ext cx="19947600" cy="2221458"/>
            <a:chOff x="612280" y="288454"/>
            <a:chExt cx="19947600" cy="2221458"/>
          </a:xfrm>
        </p:grpSpPr>
        <p:pic>
          <p:nvPicPr>
            <p:cNvPr id="1027" name="Picture 3" descr="D:\LUCRU\2019\2019-06-06-model-afis-a2\logo-emf\logouri-fara-regio.e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2280" y="288454"/>
              <a:ext cx="19947600" cy="2221458"/>
            </a:xfrm>
            <a:prstGeom prst="rect">
              <a:avLst/>
            </a:prstGeom>
            <a:noFill/>
          </p:spPr>
        </p:pic>
        <p:pic>
          <p:nvPicPr>
            <p:cNvPr id="7" name="Picture 9" descr="D:\LUCRU\2019\2019-06-06-model-afis-a2\logo-emf\Regio_Variante_Logo_Final_CMYK.e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81432" y="549432"/>
              <a:ext cx="4320480" cy="1787498"/>
            </a:xfrm>
            <a:prstGeom prst="rect">
              <a:avLst/>
            </a:prstGeom>
            <a:noFill/>
          </p:spPr>
        </p:pic>
      </p:grpSp>
      <p:sp>
        <p:nvSpPr>
          <p:cNvPr id="8" name="Dreptunghi 7"/>
          <p:cNvSpPr/>
          <p:nvPr/>
        </p:nvSpPr>
        <p:spPr>
          <a:xfrm>
            <a:off x="8533160" y="11200939"/>
            <a:ext cx="4320480" cy="2120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2"/>
                </a:solidFill>
              </a:rPr>
              <a:t>Logo</a:t>
            </a:r>
          </a:p>
          <a:p>
            <a:pPr algn="ctr"/>
            <a:r>
              <a:rPr lang="ro-RO" dirty="0" smtClean="0">
                <a:solidFill>
                  <a:schemeClr val="tx2"/>
                </a:solidFill>
              </a:rPr>
              <a:t>beneficiar</a:t>
            </a:r>
            <a:endParaRPr lang="ro-RO" dirty="0">
              <a:solidFill>
                <a:schemeClr val="tx2"/>
              </a:solidFill>
            </a:endParaRPr>
          </a:p>
        </p:txBody>
      </p:sp>
      <p:sp>
        <p:nvSpPr>
          <p:cNvPr id="9" name="CasetăText 8"/>
          <p:cNvSpPr txBox="1"/>
          <p:nvPr/>
        </p:nvSpPr>
        <p:spPr>
          <a:xfrm>
            <a:off x="612280" y="4680942"/>
            <a:ext cx="20162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8800" b="1" dirty="0" smtClean="0">
                <a:solidFill>
                  <a:srgbClr val="21409A"/>
                </a:solidFill>
              </a:rPr>
              <a:t>Numele proiectului</a:t>
            </a:r>
            <a:endParaRPr lang="ro-RO" sz="8800" b="1" dirty="0">
              <a:solidFill>
                <a:srgbClr val="21409A"/>
              </a:solidFill>
            </a:endParaRPr>
          </a:p>
        </p:txBody>
      </p:sp>
      <p:sp>
        <p:nvSpPr>
          <p:cNvPr id="20" name="CasetăText 19"/>
          <p:cNvSpPr txBox="1"/>
          <p:nvPr/>
        </p:nvSpPr>
        <p:spPr>
          <a:xfrm>
            <a:off x="0" y="14041982"/>
            <a:ext cx="213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solidFill>
                  <a:srgbClr val="21409A"/>
                </a:solidFill>
              </a:rPr>
              <a:t>Investim în viitorul tău! Proiect cofinanțat din Fondul European de Dezvoltare </a:t>
            </a:r>
            <a:r>
              <a:rPr lang="ro-RO" sz="2800" b="1" dirty="0" smtClean="0">
                <a:solidFill>
                  <a:srgbClr val="21409A"/>
                </a:solidFill>
              </a:rPr>
              <a:t>Regională</a:t>
            </a:r>
            <a:r>
              <a:rPr lang="en-US" sz="2800" b="1" dirty="0" smtClean="0">
                <a:solidFill>
                  <a:srgbClr val="21409A"/>
                </a:solidFill>
              </a:rPr>
              <a:t> </a:t>
            </a:r>
            <a:r>
              <a:rPr lang="ro-RO" sz="2800" b="1" dirty="0" smtClean="0">
                <a:solidFill>
                  <a:srgbClr val="21409A"/>
                </a:solidFill>
              </a:rPr>
              <a:t>prin </a:t>
            </a:r>
            <a:r>
              <a:rPr lang="ro-RO" sz="2800" b="1" dirty="0" smtClean="0">
                <a:solidFill>
                  <a:srgbClr val="21409A"/>
                </a:solidFill>
              </a:rPr>
              <a:t>Programul Operațional Regional 2014-2020</a:t>
            </a:r>
            <a:endParaRPr lang="ro-RO" sz="2800" b="1" dirty="0">
              <a:solidFill>
                <a:srgbClr val="21409A"/>
              </a:solidFill>
            </a:endParaRPr>
          </a:p>
        </p:txBody>
      </p:sp>
      <p:sp>
        <p:nvSpPr>
          <p:cNvPr id="22" name="CasetăText 21"/>
          <p:cNvSpPr txBox="1"/>
          <p:nvPr/>
        </p:nvSpPr>
        <p:spPr>
          <a:xfrm>
            <a:off x="612280" y="6121102"/>
            <a:ext cx="20162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8800" b="1" dirty="0" smtClean="0">
                <a:solidFill>
                  <a:srgbClr val="21409A"/>
                </a:solidFill>
              </a:rPr>
              <a:t>Numele </a:t>
            </a:r>
            <a:r>
              <a:rPr lang="en-US" sz="8800" b="1" dirty="0" err="1" smtClean="0">
                <a:solidFill>
                  <a:srgbClr val="21409A"/>
                </a:solidFill>
              </a:rPr>
              <a:t>beneficiarului</a:t>
            </a:r>
            <a:endParaRPr lang="ro-RO" sz="8800" b="1" dirty="0">
              <a:solidFill>
                <a:srgbClr val="21409A"/>
              </a:solidFill>
            </a:endParaRPr>
          </a:p>
        </p:txBody>
      </p:sp>
      <p:sp>
        <p:nvSpPr>
          <p:cNvPr id="23" name="CasetăText 22"/>
          <p:cNvSpPr txBox="1"/>
          <p:nvPr/>
        </p:nvSpPr>
        <p:spPr>
          <a:xfrm>
            <a:off x="612280" y="7561262"/>
            <a:ext cx="20162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21409A"/>
                </a:solidFill>
              </a:rPr>
              <a:t>Valoarea</a:t>
            </a:r>
            <a:r>
              <a:rPr lang="en-US" sz="8800" b="1" dirty="0" smtClean="0">
                <a:solidFill>
                  <a:srgbClr val="21409A"/>
                </a:solidFill>
              </a:rPr>
              <a:t> </a:t>
            </a:r>
            <a:r>
              <a:rPr lang="en-US" sz="8800" b="1" dirty="0" err="1" smtClean="0">
                <a:solidFill>
                  <a:srgbClr val="21409A"/>
                </a:solidFill>
              </a:rPr>
              <a:t>contribu</a:t>
            </a:r>
            <a:r>
              <a:rPr lang="ro-RO" sz="8800" b="1" dirty="0" smtClean="0">
                <a:solidFill>
                  <a:srgbClr val="21409A"/>
                </a:solidFill>
              </a:rPr>
              <a:t>ț</a:t>
            </a:r>
            <a:r>
              <a:rPr lang="en-US" sz="8800" b="1" dirty="0" err="1" smtClean="0">
                <a:solidFill>
                  <a:srgbClr val="21409A"/>
                </a:solidFill>
              </a:rPr>
              <a:t>iei</a:t>
            </a:r>
            <a:endParaRPr lang="ro-RO" sz="8800" b="1" dirty="0">
              <a:solidFill>
                <a:srgbClr val="2140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POR 2014-2020">
      <a:dk1>
        <a:sysClr val="windowText" lastClr="000000"/>
      </a:dk1>
      <a:lt1>
        <a:sysClr val="window" lastClr="FFFFFF"/>
      </a:lt1>
      <a:dk2>
        <a:srgbClr val="21409A"/>
      </a:dk2>
      <a:lt2>
        <a:srgbClr val="EEECE1"/>
      </a:lt2>
      <a:accent1>
        <a:srgbClr val="0079BF"/>
      </a:accent1>
      <a:accent2>
        <a:srgbClr val="ED1C24"/>
      </a:accent2>
      <a:accent3>
        <a:srgbClr val="33B44A"/>
      </a:accent3>
      <a:accent4>
        <a:srgbClr val="A72287"/>
      </a:accent4>
      <a:accent5>
        <a:srgbClr val="4BACC6"/>
      </a:accent5>
      <a:accent6>
        <a:srgbClr val="F2702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</Words>
  <Application>Microsoft Office PowerPoint</Application>
  <PresentationFormat>Particularizare</PresentationFormat>
  <Paragraphs>6</Paragraphs>
  <Slides>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Temă Office</vt:lpstr>
      <vt:lpstr>Diapozitivul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IonutPopaHp</dc:creator>
  <cp:lastModifiedBy>IonutPopaHp</cp:lastModifiedBy>
  <cp:revision>11</cp:revision>
  <dcterms:created xsi:type="dcterms:W3CDTF">2019-06-06T13:37:54Z</dcterms:created>
  <dcterms:modified xsi:type="dcterms:W3CDTF">2019-06-07T06:17:56Z</dcterms:modified>
</cp:coreProperties>
</file>